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</p:sldIdLst>
  <p:sldSz cx="6858000" cy="9144000" type="screen4x3"/>
  <p:notesSz cx="6789738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4643" autoAdjust="0"/>
  </p:normalViewPr>
  <p:slideViewPr>
    <p:cSldViewPr>
      <p:cViewPr varScale="1">
        <p:scale>
          <a:sx n="79" d="100"/>
          <a:sy n="79" d="100"/>
        </p:scale>
        <p:origin x="-2670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1663" y="1043609"/>
            <a:ext cx="5760640" cy="1800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Samedi 16 février, 9h30 -11h30</a:t>
            </a:r>
            <a:b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Atelier gratuit DE 2h « Gestes qui SAUVENT »</a:t>
            </a:r>
            <a:b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pour les parents  D’ELEVES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588" y="6012160"/>
            <a:ext cx="6616824" cy="23042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fr-FR" sz="1600" b="1" u="sng" cap="none" spc="0" dirty="0" smtClean="0">
                <a:latin typeface="Arial" pitchFamily="34" charset="0"/>
                <a:cs typeface="Arial" pitchFamily="34" charset="0"/>
              </a:rPr>
              <a:t>Coupon réponse:</a:t>
            </a:r>
          </a:p>
          <a:p>
            <a:r>
              <a:rPr lang="fr-FR" sz="1300" b="1" cap="none" spc="0" dirty="0" smtClean="0">
                <a:latin typeface="Arial" pitchFamily="34" charset="0"/>
                <a:cs typeface="Arial" pitchFamily="34" charset="0"/>
              </a:rPr>
              <a:t>NOM ………………………………….………  parent de …………………..…Classe…….</a:t>
            </a:r>
          </a:p>
          <a:p>
            <a:r>
              <a:rPr lang="fr-FR" sz="1300" b="1" cap="none" spc="0" dirty="0" smtClean="0">
                <a:latin typeface="Arial" pitchFamily="34" charset="0"/>
                <a:cs typeface="Arial" pitchFamily="34" charset="0"/>
              </a:rPr>
              <a:t>Souhaite m’inscrire à cet atelier:     </a:t>
            </a:r>
            <a:r>
              <a:rPr lang="fr-FR" b="1" cap="none" spc="0" dirty="0" smtClean="0">
                <a:latin typeface="Arial" pitchFamily="34" charset="0"/>
                <a:cs typeface="Arial" pitchFamily="34" charset="0"/>
              </a:rPr>
              <a:t>oui      non      </a:t>
            </a:r>
            <a:r>
              <a:rPr lang="fr-FR" sz="1300" b="1" cap="none" spc="0" dirty="0" smtClean="0">
                <a:latin typeface="Arial" pitchFamily="34" charset="0"/>
                <a:cs typeface="Arial" pitchFamily="34" charset="0"/>
              </a:rPr>
              <a:t>(entourez)</a:t>
            </a:r>
          </a:p>
          <a:p>
            <a:r>
              <a:rPr lang="fr-FR" sz="1300" b="1" cap="none" spc="0" dirty="0" smtClean="0">
                <a:latin typeface="Arial" pitchFamily="34" charset="0"/>
                <a:cs typeface="Arial" pitchFamily="34" charset="0"/>
              </a:rPr>
              <a:t>Signature</a:t>
            </a:r>
          </a:p>
          <a:p>
            <a:endParaRPr lang="fr-FR" sz="1300" b="1" cap="none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100" i="1" cap="none" spc="0" dirty="0" smtClean="0">
                <a:latin typeface="Comic Sans MS" pitchFamily="66" charset="0"/>
              </a:rPr>
              <a:t>Inscription limitée à 15 participants, parents d’élèves  (les 15 premiers à répondre)</a:t>
            </a:r>
            <a:endParaRPr lang="fr-FR" sz="1100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100" i="1" cap="none" spc="0" dirty="0">
                <a:latin typeface="Comic Sans MS" pitchFamily="66" charset="0"/>
              </a:rPr>
              <a:t>P</a:t>
            </a:r>
            <a:r>
              <a:rPr lang="fr-FR" sz="1100" i="1" cap="none" spc="0" dirty="0" smtClean="0">
                <a:latin typeface="Comic Sans MS" pitchFamily="66" charset="0"/>
              </a:rPr>
              <a:t>révoir une tenue adéquate pour s’ agenouiller</a:t>
            </a:r>
          </a:p>
          <a:p>
            <a:pPr>
              <a:buFont typeface="Wingdings" pitchFamily="2" charset="2"/>
              <a:buChar char="v"/>
            </a:pPr>
            <a:r>
              <a:rPr lang="fr-FR" sz="1100" i="1" cap="none" spc="0" dirty="0">
                <a:latin typeface="Comic Sans MS" pitchFamily="66" charset="0"/>
                <a:cs typeface="Arial" pitchFamily="34" charset="0"/>
              </a:rPr>
              <a:t>Rendez-vous au collège à 9h20</a:t>
            </a:r>
          </a:p>
          <a:p>
            <a:pPr algn="ctr"/>
            <a:endParaRPr lang="fr-FR" sz="1900" i="1" dirty="0"/>
          </a:p>
        </p:txBody>
      </p:sp>
      <p:sp>
        <p:nvSpPr>
          <p:cNvPr id="6" name="Croix 5"/>
          <p:cNvSpPr/>
          <p:nvPr/>
        </p:nvSpPr>
        <p:spPr>
          <a:xfrm>
            <a:off x="5949281" y="8384747"/>
            <a:ext cx="576064" cy="568708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066" y="3219228"/>
            <a:ext cx="1276112" cy="212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710754" y="5443778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Vos mains peuvent sauver des vies</a:t>
            </a:r>
            <a:endParaRPr lang="fr-FR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Apprendre quatre gestes précis pour une vie</a:t>
            </a:r>
            <a:endParaRPr lang="fr-FR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915" y="3258349"/>
            <a:ext cx="1960453" cy="208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317382" y="3392233"/>
            <a:ext cx="3088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+mj-lt"/>
              </a:rPr>
              <a:t>Alerter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+mj-lt"/>
              </a:rPr>
              <a:t>Massage cardiaque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+mj-lt"/>
              </a:rPr>
              <a:t>Utilisation du défibrillateur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+mj-lt"/>
              </a:rPr>
              <a:t>Poser un garrot d’urgence</a:t>
            </a:r>
            <a:endParaRPr lang="fr-FR" dirty="0">
              <a:latin typeface="+mj-lt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6672" y="838842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haroni" pitchFamily="2" charset="-79"/>
                <a:cs typeface="Aharoni" pitchFamily="2" charset="-79"/>
              </a:rPr>
              <a:t>LE  COLLEGE JEAN JAURES,  partenaire </a:t>
            </a:r>
            <a:r>
              <a:rPr lang="fr-FR" sz="1400" b="1" dirty="0">
                <a:latin typeface="Aharoni" pitchFamily="2" charset="-79"/>
                <a:cs typeface="Aharoni" pitchFamily="2" charset="-79"/>
              </a:rPr>
              <a:t>de l’action </a:t>
            </a:r>
            <a:r>
              <a:rPr lang="fr-FR" sz="1400" b="1" dirty="0" smtClean="0">
                <a:latin typeface="Aharoni" pitchFamily="2" charset="-79"/>
                <a:cs typeface="Aharoni" pitchFamily="2" charset="-79"/>
              </a:rPr>
              <a:t>préfectorale d’initiation aux </a:t>
            </a:r>
            <a:r>
              <a:rPr lang="fr-FR" sz="1400" b="1" dirty="0">
                <a:latin typeface="Aharoni" pitchFamily="2" charset="-79"/>
                <a:cs typeface="Aharoni" pitchFamily="2" charset="-79"/>
              </a:rPr>
              <a:t>G</a:t>
            </a:r>
            <a:r>
              <a:rPr lang="fr-FR" sz="1400" b="1" dirty="0" smtClean="0">
                <a:latin typeface="Aharoni" pitchFamily="2" charset="-79"/>
                <a:cs typeface="Aharoni" pitchFamily="2" charset="-79"/>
              </a:rPr>
              <a:t>estes </a:t>
            </a:r>
            <a:r>
              <a:rPr lang="fr-FR" sz="1400" b="1" dirty="0">
                <a:latin typeface="Aharoni" pitchFamily="2" charset="-79"/>
                <a:cs typeface="Aharoni" pitchFamily="2" charset="-79"/>
              </a:rPr>
              <a:t>Q</a:t>
            </a:r>
            <a:r>
              <a:rPr lang="fr-FR" sz="1400" b="1" dirty="0" smtClean="0">
                <a:latin typeface="Aharoni" pitchFamily="2" charset="-79"/>
                <a:cs typeface="Aharoni" pitchFamily="2" charset="-79"/>
              </a:rPr>
              <a:t>ui </a:t>
            </a:r>
            <a:r>
              <a:rPr lang="fr-FR" sz="1400" b="1" dirty="0">
                <a:latin typeface="Aharoni" pitchFamily="2" charset="-79"/>
                <a:cs typeface="Aharoni" pitchFamily="2" charset="-79"/>
              </a:rPr>
              <a:t>S</a:t>
            </a:r>
            <a:r>
              <a:rPr lang="fr-FR" sz="1400" b="1" dirty="0" smtClean="0">
                <a:latin typeface="Aharoni" pitchFamily="2" charset="-79"/>
                <a:cs typeface="Aharoni" pitchFamily="2" charset="-79"/>
              </a:rPr>
              <a:t>auvent</a:t>
            </a:r>
            <a:endParaRPr lang="fr-FR" sz="1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88640" y="179512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Elephant" pitchFamily="18" charset="0"/>
                <a:cs typeface="Aharoni" pitchFamily="2" charset="-79"/>
              </a:rPr>
              <a:t>Profitez de la matinée portes ouvertes du</a:t>
            </a:r>
          </a:p>
          <a:p>
            <a:pPr algn="ctr"/>
            <a:r>
              <a:rPr lang="fr-FR" dirty="0" smtClean="0">
                <a:latin typeface="Elephant" pitchFamily="18" charset="0"/>
                <a:cs typeface="Aharoni" pitchFamily="2" charset="-79"/>
              </a:rPr>
              <a:t>COLLEGE JEAN JAURES  de Levallois-Perret!</a:t>
            </a:r>
            <a:endParaRPr lang="fr-FR" dirty="0">
              <a:latin typeface="Elephant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6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432</TotalTime>
  <Words>107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Angles</vt:lpstr>
      <vt:lpstr>Samedi 16 février, 9h30 -11h30 Atelier gratuit DE 2h « Gestes qui SAUVENT »  pour les parents  D’ELEVES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L’éducation Nationale  partenaire de l’action préfectorale du mois de mars  de formation  aux gestes qui sauvent    Atelier GQS pour les parents</dc:title>
  <dc:creator>Violette Longo</dc:creator>
  <cp:lastModifiedBy>vanessa.forestier</cp:lastModifiedBy>
  <cp:revision>54</cp:revision>
  <dcterms:created xsi:type="dcterms:W3CDTF">2017-02-02T14:21:28Z</dcterms:created>
  <dcterms:modified xsi:type="dcterms:W3CDTF">2019-01-31T15:41:28Z</dcterms:modified>
</cp:coreProperties>
</file>